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8129643C-3FC8-489C-B5F4-A2EC3B535A8C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Tableau project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A7D95519-A1F3-420B-B69E-FE5AF83E661E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10/22/2019 7:58:52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>
            <a:extLst>
              <a:ext uri="{FF2B5EF4-FFF2-40B4-BE49-F238E27FC236}">
                <a16:creationId xmlns:a16="http://schemas.microsoft.com/office/drawing/2014/main" id="{5FCFE330-513B-47F6-B4A6-A8C5E42DE08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952" y="0"/>
            <a:ext cx="1930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>
            <a:extLst>
              <a:ext uri="{FF2B5EF4-FFF2-40B4-BE49-F238E27FC236}">
                <a16:creationId xmlns:a16="http://schemas.microsoft.com/office/drawing/2014/main" id="{F435AB62-04E4-4696-8F01-042C4D22E5B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65" y="0"/>
            <a:ext cx="107376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>
            <a:extLst>
              <a:ext uri="{FF2B5EF4-FFF2-40B4-BE49-F238E27FC236}">
                <a16:creationId xmlns:a16="http://schemas.microsoft.com/office/drawing/2014/main" id="{AEB5802F-7FF5-4A62-862A-59EFB541F86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507" y="0"/>
            <a:ext cx="101389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>
            <a:extLst>
              <a:ext uri="{FF2B5EF4-FFF2-40B4-BE49-F238E27FC236}">
                <a16:creationId xmlns:a16="http://schemas.microsoft.com/office/drawing/2014/main" id="{6F781B41-D3D3-4C17-9FDF-526A038343A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>
            <a:extLst>
              <a:ext uri="{FF2B5EF4-FFF2-40B4-BE49-F238E27FC236}">
                <a16:creationId xmlns:a16="http://schemas.microsoft.com/office/drawing/2014/main" id="{7B5D3040-556C-4145-B636-627B5F99310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>
            <a:extLst>
              <a:ext uri="{FF2B5EF4-FFF2-40B4-BE49-F238E27FC236}">
                <a16:creationId xmlns:a16="http://schemas.microsoft.com/office/drawing/2014/main" id="{3B9A5C53-EF13-4AC8-A49C-856AB25B7C9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>
            <a:extLst>
              <a:ext uri="{FF2B5EF4-FFF2-40B4-BE49-F238E27FC236}">
                <a16:creationId xmlns:a16="http://schemas.microsoft.com/office/drawing/2014/main" id="{06494A58-84FB-4737-9E30-FE0483379B8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>
            <a:extLst>
              <a:ext uri="{FF2B5EF4-FFF2-40B4-BE49-F238E27FC236}">
                <a16:creationId xmlns:a16="http://schemas.microsoft.com/office/drawing/2014/main" id="{EDA4D02A-6A8C-40EC-8E7A-C113DD06D64C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de18">
            <a:extLst>
              <a:ext uri="{FF2B5EF4-FFF2-40B4-BE49-F238E27FC236}">
                <a16:creationId xmlns:a16="http://schemas.microsoft.com/office/drawing/2014/main" id="{16C81D63-B5F2-483C-9B99-543A98659541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lide19">
            <a:extLst>
              <a:ext uri="{FF2B5EF4-FFF2-40B4-BE49-F238E27FC236}">
                <a16:creationId xmlns:a16="http://schemas.microsoft.com/office/drawing/2014/main" id="{9496E49A-3657-4B2A-A26D-8F2BD11A3271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65E02CA7-3475-411B-9617-2EC2E5B3452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811" y="0"/>
            <a:ext cx="126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>
            <a:extLst>
              <a:ext uri="{FF2B5EF4-FFF2-40B4-BE49-F238E27FC236}">
                <a16:creationId xmlns:a16="http://schemas.microsoft.com/office/drawing/2014/main" id="{88AD6B6D-A7CD-4501-B871-0F70C0E4A1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512" y="233362"/>
            <a:ext cx="7038975" cy="639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>
            <a:extLst>
              <a:ext uri="{FF2B5EF4-FFF2-40B4-BE49-F238E27FC236}">
                <a16:creationId xmlns:a16="http://schemas.microsoft.com/office/drawing/2014/main" id="{AC5D77DD-8FBA-4166-8319-AC71D6A5504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397"/>
            <a:ext cx="12192000" cy="6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>
            <a:extLst>
              <a:ext uri="{FF2B5EF4-FFF2-40B4-BE49-F238E27FC236}">
                <a16:creationId xmlns:a16="http://schemas.microsoft.com/office/drawing/2014/main" id="{25CC4321-DCA6-438A-9516-BB44A334BD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831"/>
            <a:ext cx="12192000" cy="625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>
            <a:extLst>
              <a:ext uri="{FF2B5EF4-FFF2-40B4-BE49-F238E27FC236}">
                <a16:creationId xmlns:a16="http://schemas.microsoft.com/office/drawing/2014/main" id="{80F392A3-2830-490E-A827-390C313DB6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225" y="366712"/>
            <a:ext cx="325755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>
            <a:extLst>
              <a:ext uri="{FF2B5EF4-FFF2-40B4-BE49-F238E27FC236}">
                <a16:creationId xmlns:a16="http://schemas.microsoft.com/office/drawing/2014/main" id="{97B83508-3058-4E42-85E0-3A7665430AF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15" y="0"/>
            <a:ext cx="111893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>
            <a:extLst>
              <a:ext uri="{FF2B5EF4-FFF2-40B4-BE49-F238E27FC236}">
                <a16:creationId xmlns:a16="http://schemas.microsoft.com/office/drawing/2014/main" id="{A8E775AE-761F-4A1F-9793-95B7A850AE5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10" y="0"/>
            <a:ext cx="111171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>
            <a:extLst>
              <a:ext uri="{FF2B5EF4-FFF2-40B4-BE49-F238E27FC236}">
                <a16:creationId xmlns:a16="http://schemas.microsoft.com/office/drawing/2014/main" id="{645A9EEB-FCD8-4902-B627-85547937652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25" y="757237"/>
            <a:ext cx="6686550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2019-10-22T14:29:01Z</dcterms:created>
  <dcterms:modified xsi:type="dcterms:W3CDTF">2019-10-22T14:29:01Z</dcterms:modified>
</cp:coreProperties>
</file>

<file path=docProps/thumbnail.jpeg>
</file>